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oboto Slab"/>
      <p:regular r:id="rId26"/>
      <p:bold r:id="rId27"/>
    </p:embeddedFont>
    <p:embeddedFont>
      <p:font typeface="Robo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Slab-regular.fntdata"/><Relationship Id="rId25" Type="http://schemas.openxmlformats.org/officeDocument/2006/relationships/slide" Target="slides/slide20.xml"/><Relationship Id="rId28" Type="http://schemas.openxmlformats.org/officeDocument/2006/relationships/font" Target="fonts/Roboto-regular.fntdata"/><Relationship Id="rId27" Type="http://schemas.openxmlformats.org/officeDocument/2006/relationships/font" Target="fonts/RobotoSlab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f772d610ec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f772d610ec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f772d610ec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f772d610ec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f772d610ec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f772d610ec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f772d610ec_0_6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f772d610ec_0_6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f772d610ec_0_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f772d610ec_0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f772d610ec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f772d610ec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f772d610ec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f772d610ec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f772d610ec_0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f772d610ec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f772d610ec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f772d610ec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f772d610ec_0_3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f772d610ec_0_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f772d610ec_0_3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f772d610ec_0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f772d610ec_0_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f772d610ec_0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f772d610ec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f772d610ec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f772d610ec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f772d610ec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f772d610ec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f772d610ec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f772d610ec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f772d610ec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f772d610ec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f772d610ec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f772d610ec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f772d610ec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f772d610ec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f772d610ec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311700" y="519150"/>
            <a:ext cx="8520600" cy="13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InstaMart Demo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484100" y="2107800"/>
            <a:ext cx="7944900" cy="11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Cape Stone Project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00"/>
                </a:solidFill>
              </a:rPr>
              <a:t>-By Bhoomika Suresh Bhagwat</a:t>
            </a:r>
            <a:endParaRPr b="1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142450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73944" lvl="0" marL="457200" rtl="0" algn="l">
              <a:spcBef>
                <a:spcPts val="0"/>
              </a:spcBef>
              <a:spcAft>
                <a:spcPts val="0"/>
              </a:spcAft>
              <a:buSzPts val="2289"/>
              <a:buChar char="●"/>
            </a:pPr>
            <a:r>
              <a:rPr lang="en" sz="2288"/>
              <a:t>After successful payment is done,cart will be emptied.</a:t>
            </a:r>
            <a:endParaRPr sz="2288"/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7725"/>
            <a:ext cx="9144000" cy="3982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73944" lvl="0" marL="457200" rtl="0" algn="l">
              <a:spcBef>
                <a:spcPts val="0"/>
              </a:spcBef>
              <a:spcAft>
                <a:spcPts val="0"/>
              </a:spcAft>
              <a:buSzPts val="2289"/>
              <a:buChar char="●"/>
            </a:pPr>
            <a:r>
              <a:rPr lang="en" sz="2288"/>
              <a:t>About us Page</a:t>
            </a:r>
            <a:endParaRPr sz="2288"/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46300"/>
            <a:ext cx="9144000" cy="439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311700" y="142450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73944" lvl="0" marL="457200" rtl="0" algn="l">
              <a:spcBef>
                <a:spcPts val="0"/>
              </a:spcBef>
              <a:spcAft>
                <a:spcPts val="0"/>
              </a:spcAft>
              <a:buSzPts val="2289"/>
              <a:buChar char="●"/>
            </a:pPr>
            <a:r>
              <a:rPr lang="en" sz="2288"/>
              <a:t>Contact Us form</a:t>
            </a:r>
            <a:endParaRPr sz="2288"/>
          </a:p>
        </p:txBody>
      </p:sp>
      <p:sp>
        <p:nvSpPr>
          <p:cNvPr id="138" name="Google Shape;138;p2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07675"/>
            <a:ext cx="9144000" cy="42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For Admins:</a:t>
            </a:r>
            <a:endParaRPr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311700" y="0"/>
            <a:ext cx="8520600" cy="81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61315" lvl="0" marL="457200" rtl="0" algn="l">
              <a:spcBef>
                <a:spcPts val="0"/>
              </a:spcBef>
              <a:spcAft>
                <a:spcPts val="0"/>
              </a:spcAft>
              <a:buSzPts val="2090"/>
              <a:buChar char="●"/>
            </a:pPr>
            <a:r>
              <a:rPr b="1" lang="en" sz="2090"/>
              <a:t>On Products page,Product Management section is provided for product crud which only be perform by admins.</a:t>
            </a:r>
            <a:endParaRPr b="1" sz="2090"/>
          </a:p>
        </p:txBody>
      </p:sp>
      <p:sp>
        <p:nvSpPr>
          <p:cNvPr id="150" name="Google Shape;150;p2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60425"/>
            <a:ext cx="9144000" cy="428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/>
          <p:nvPr>
            <p:ph type="title"/>
          </p:nvPr>
        </p:nvSpPr>
        <p:spPr>
          <a:xfrm>
            <a:off x="311700" y="173600"/>
            <a:ext cx="8520600" cy="71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-3497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120"/>
              <a:t>For Product Management, Login is required. Only admin credentials are valid to access the page.</a:t>
            </a:r>
            <a:endParaRPr sz="2120"/>
          </a:p>
        </p:txBody>
      </p:sp>
      <p:sp>
        <p:nvSpPr>
          <p:cNvPr id="157" name="Google Shape;157;p2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89175"/>
            <a:ext cx="9144000" cy="425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/>
          <p:nvPr>
            <p:ph type="title"/>
          </p:nvPr>
        </p:nvSpPr>
        <p:spPr>
          <a:xfrm>
            <a:off x="210825" y="0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/>
              <a:t>Form for Adding product</a:t>
            </a:r>
            <a:endParaRPr b="1"/>
          </a:p>
        </p:txBody>
      </p:sp>
      <p:sp>
        <p:nvSpPr>
          <p:cNvPr id="164" name="Google Shape;164;p2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84950"/>
            <a:ext cx="9144000" cy="441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9"/>
          <p:cNvSpPr txBox="1"/>
          <p:nvPr>
            <p:ph type="title"/>
          </p:nvPr>
        </p:nvSpPr>
        <p:spPr>
          <a:xfrm>
            <a:off x="311700" y="0"/>
            <a:ext cx="8520600" cy="72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73944" lvl="0" marL="457200" rtl="0" algn="l">
              <a:spcBef>
                <a:spcPts val="0"/>
              </a:spcBef>
              <a:spcAft>
                <a:spcPts val="0"/>
              </a:spcAft>
              <a:buSzPts val="2289"/>
              <a:buChar char="●"/>
            </a:pPr>
            <a:r>
              <a:rPr lang="en" sz="2288"/>
              <a:t>Update and Delete product(delete button will </a:t>
            </a:r>
            <a:r>
              <a:rPr lang="en" sz="2288"/>
              <a:t>delete product- and edit button will update product)</a:t>
            </a:r>
            <a:endParaRPr sz="2288"/>
          </a:p>
        </p:txBody>
      </p:sp>
      <p:sp>
        <p:nvSpPr>
          <p:cNvPr id="171" name="Google Shape;171;p29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30375"/>
            <a:ext cx="9144000" cy="427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0"/>
          <p:cNvSpPr txBox="1"/>
          <p:nvPr>
            <p:ph type="title"/>
          </p:nvPr>
        </p:nvSpPr>
        <p:spPr>
          <a:xfrm>
            <a:off x="311700" y="173600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State Management of products(ngrx) for create product</a:t>
            </a:r>
            <a:endParaRPr/>
          </a:p>
        </p:txBody>
      </p:sp>
      <p:sp>
        <p:nvSpPr>
          <p:cNvPr id="178" name="Google Shape;178;p3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46300"/>
            <a:ext cx="9144000" cy="439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/>
          <p:nvPr>
            <p:ph type="title"/>
          </p:nvPr>
        </p:nvSpPr>
        <p:spPr>
          <a:xfrm>
            <a:off x="311700" y="182800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-366903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420"/>
              <a:t>State Management of products(ngrx) for Update product</a:t>
            </a:r>
            <a:endParaRPr sz="2420"/>
          </a:p>
        </p:txBody>
      </p:sp>
      <p:sp>
        <p:nvSpPr>
          <p:cNvPr id="185" name="Google Shape;185;p3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6" name="Google Shape;18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87500"/>
            <a:ext cx="9143999" cy="42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idx="1" type="subTitle"/>
          </p:nvPr>
        </p:nvSpPr>
        <p:spPr>
          <a:xfrm>
            <a:off x="311700" y="927850"/>
            <a:ext cx="8520600" cy="32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FFFF00"/>
                </a:solidFill>
              </a:rPr>
              <a:t>For Users:</a:t>
            </a:r>
            <a:endParaRPr b="1" sz="34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2"/>
          <p:cNvSpPr txBox="1"/>
          <p:nvPr>
            <p:ph type="title"/>
          </p:nvPr>
        </p:nvSpPr>
        <p:spPr>
          <a:xfrm>
            <a:off x="311700" y="52600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61244" lvl="0" marL="457200" rtl="0" algn="l">
              <a:spcBef>
                <a:spcPts val="0"/>
              </a:spcBef>
              <a:spcAft>
                <a:spcPts val="0"/>
              </a:spcAft>
              <a:buSzPts val="2089"/>
              <a:buChar char="●"/>
            </a:pPr>
            <a:r>
              <a:rPr lang="en" sz="2500"/>
              <a:t>State Management of products(ngrx) for delete product</a:t>
            </a:r>
            <a:endParaRPr sz="2088"/>
          </a:p>
        </p:txBody>
      </p:sp>
      <p:sp>
        <p:nvSpPr>
          <p:cNvPr id="192" name="Google Shape;192;p32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3" name="Google Shape;19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47175"/>
            <a:ext cx="9144000" cy="451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0"/>
            <a:ext cx="8520600" cy="62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/>
              <a:t>User first see this homePage which has corosoeul</a:t>
            </a:r>
            <a:endParaRPr b="1" sz="2300"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22075"/>
            <a:ext cx="9144000" cy="452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81950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-369570" lvl="0" marL="457200" rtl="0" algn="l">
              <a:spcBef>
                <a:spcPts val="0"/>
              </a:spcBef>
              <a:spcAft>
                <a:spcPts val="0"/>
              </a:spcAft>
              <a:buSzPts val="2220"/>
              <a:buChar char="●"/>
            </a:pPr>
            <a:r>
              <a:rPr b="1" lang="en" sz="2220"/>
              <a:t>When user clicks on Products on navbar,this is the result</a:t>
            </a:r>
            <a:endParaRPr b="1" sz="2220"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09575"/>
            <a:ext cx="91440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231000" y="81950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73944" lvl="0" marL="457200" rtl="0" algn="l">
              <a:spcBef>
                <a:spcPts val="0"/>
              </a:spcBef>
              <a:spcAft>
                <a:spcPts val="0"/>
              </a:spcAft>
              <a:buSzPts val="2289"/>
              <a:buChar char="●"/>
            </a:pPr>
            <a:r>
              <a:rPr b="1" lang="en" sz="2288"/>
              <a:t>If User clicks on view more details,this page is rendered</a:t>
            </a:r>
            <a:endParaRPr b="1" sz="2288"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35350"/>
            <a:ext cx="9144000" cy="4408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0" y="81950"/>
            <a:ext cx="91440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67594" lvl="0" marL="457200" rtl="0" algn="l">
              <a:spcBef>
                <a:spcPts val="0"/>
              </a:spcBef>
              <a:spcAft>
                <a:spcPts val="0"/>
              </a:spcAft>
              <a:buSzPts val="2189"/>
              <a:buChar char="●"/>
            </a:pPr>
            <a:r>
              <a:rPr b="1" lang="en" sz="2188"/>
              <a:t>When user add products to cart,by clicking on cart icon on navbar cart can be viewed.</a:t>
            </a:r>
            <a:endParaRPr b="1" sz="2188"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97774"/>
            <a:ext cx="9144000" cy="434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221875"/>
            <a:ext cx="8520600" cy="70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73944" lvl="0" marL="457200" rtl="0" algn="l">
              <a:spcBef>
                <a:spcPts val="0"/>
              </a:spcBef>
              <a:spcAft>
                <a:spcPts val="0"/>
              </a:spcAft>
              <a:buSzPts val="2289"/>
              <a:buChar char="●"/>
            </a:pPr>
            <a:r>
              <a:rPr lang="en" sz="2288"/>
              <a:t>For Check out,user needs to login first with valid credentials.</a:t>
            </a:r>
            <a:endParaRPr sz="2288"/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06825"/>
            <a:ext cx="9144000" cy="4336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87900" y="1958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73944" lvl="0" marL="457200" rtl="0" algn="l">
              <a:spcBef>
                <a:spcPts val="0"/>
              </a:spcBef>
              <a:spcAft>
                <a:spcPts val="0"/>
              </a:spcAft>
              <a:buSzPts val="2289"/>
              <a:buChar char="●"/>
            </a:pPr>
            <a:r>
              <a:rPr lang="en" sz="2288"/>
              <a:t>CheckOut Page  (part 1)</a:t>
            </a:r>
            <a:endParaRPr sz="2288"/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11700" y="1828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73944" lvl="0" marL="457200" rtl="0" algn="l">
              <a:spcBef>
                <a:spcPts val="0"/>
              </a:spcBef>
              <a:spcAft>
                <a:spcPts val="0"/>
              </a:spcAft>
              <a:buSzPts val="2289"/>
              <a:buChar char="●"/>
            </a:pPr>
            <a:r>
              <a:rPr lang="en" sz="2288"/>
              <a:t>Check out page(part 2)</a:t>
            </a:r>
            <a:endParaRPr sz="2288"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0400"/>
            <a:ext cx="9144000" cy="438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